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89/QQYlGb1RHnEGkVIRFqeOD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EF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575" y="56725"/>
            <a:ext cx="6318847" cy="60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Jenna Winterle Kehres</dc:creator>
</cp:coreProperties>
</file>