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jPsnjMTwuTts73JaXQ5VWd0K9k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EEF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6109500"/>
            <a:ext cx="12192000" cy="74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8713" y="6193225"/>
            <a:ext cx="23145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7925" y="0"/>
            <a:ext cx="8756150" cy="61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Jenna Winterle Kehres</dc:creator>
</cp:coreProperties>
</file>