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016065" y="0"/>
            <a:ext cx="7111870" cy="5143500"/>
            <a:chOff x="689552" y="0"/>
            <a:chExt cx="7764898" cy="5143500"/>
          </a:xfrm>
        </p:grpSpPr>
        <p:pic>
          <p:nvPicPr>
            <p:cNvPr descr="fae330c8-88db-4aee-8852-586fb92c2f71@namprd17"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11769"/>
            <a:stretch/>
          </p:blipFill>
          <p:spPr>
            <a:xfrm>
              <a:off x="689552" y="0"/>
              <a:ext cx="7764898" cy="5143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Google Shape;56;p13"/>
            <p:cNvSpPr txBox="1"/>
            <p:nvPr/>
          </p:nvSpPr>
          <p:spPr>
            <a:xfrm>
              <a:off x="1398225" y="3617650"/>
              <a:ext cx="1609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highlight>
                    <a:srgbClr val="0B5394"/>
                  </a:highlight>
                  <a:latin typeface="Calibri"/>
                  <a:ea typeface="Calibri"/>
                  <a:cs typeface="Calibri"/>
                  <a:sym typeface="Calibri"/>
                </a:rPr>
                <a:t>Elbridge Gerry</a:t>
              </a:r>
              <a:endParaRPr>
                <a:solidFill>
                  <a:schemeClr val="lt1"/>
                </a:solidFill>
                <a:highlight>
                  <a:srgbClr val="0B5394"/>
                </a:highlight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6244700" y="3617650"/>
              <a:ext cx="1609200" cy="83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highlight>
                    <a:srgbClr val="0B5394"/>
                  </a:highlight>
                  <a:latin typeface="Calibri"/>
                  <a:ea typeface="Calibri"/>
                  <a:cs typeface="Calibri"/>
                  <a:sym typeface="Calibri"/>
                </a:rPr>
                <a:t>George Mason</a:t>
              </a:r>
              <a:endParaRPr>
                <a:solidFill>
                  <a:schemeClr val="lt1"/>
                </a:solidFill>
                <a:highlight>
                  <a:srgbClr val="0B5394"/>
                </a:highlight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highlight>
                  <a:srgbClr val="0B5394"/>
                </a:highlight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4055600" y="2923725"/>
              <a:ext cx="21891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highlight>
                    <a:srgbClr val="0B5394"/>
                  </a:highlight>
                  <a:latin typeface="Calibri"/>
                  <a:ea typeface="Calibri"/>
                  <a:cs typeface="Calibri"/>
                  <a:sym typeface="Calibri"/>
                </a:rPr>
                <a:t>Edmund Randolph</a:t>
              </a:r>
              <a:endParaRPr>
                <a:solidFill>
                  <a:schemeClr val="lt1"/>
                </a:solidFill>
                <a:highlight>
                  <a:srgbClr val="0B5394"/>
                </a:highlight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3"/>
          <p:cNvSpPr/>
          <p:nvPr/>
        </p:nvSpPr>
        <p:spPr>
          <a:xfrm>
            <a:off x="0" y="4394775"/>
            <a:ext cx="9144000" cy="748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4700" y="4478513"/>
            <a:ext cx="2314575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