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Quattrocento Sans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igIcjlyLHv2ECRWaA15zkzyxv8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34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EF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t="8031" b="8040"/>
          <a:stretch/>
        </p:blipFill>
        <p:spPr>
          <a:xfrm>
            <a:off x="1692575" y="1038575"/>
            <a:ext cx="8806848" cy="493027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sp>
        <p:nvSpPr>
          <p:cNvPr id="85" name="Google Shape;85;p1"/>
          <p:cNvSpPr/>
          <p:nvPr/>
        </p:nvSpPr>
        <p:spPr>
          <a:xfrm>
            <a:off x="8622550" y="4828850"/>
            <a:ext cx="3028500" cy="8637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252F66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2500" b="1" i="0" u="none" strike="noStrike" cap="none">
                <a:solidFill>
                  <a:srgbClr val="073763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The Roberts Court </a:t>
            </a:r>
            <a:br>
              <a:rPr lang="en-US" sz="2500" b="1" i="0" u="none" strike="noStrike" cap="none">
                <a:solidFill>
                  <a:srgbClr val="073763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2500" b="1" i="0" u="none" strike="noStrike" cap="none">
                <a:solidFill>
                  <a:srgbClr val="073763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 202</a:t>
            </a:r>
            <a:r>
              <a:rPr lang="en-US" sz="2500" b="1">
                <a:solidFill>
                  <a:srgbClr val="073763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</a:t>
            </a:r>
            <a:endParaRPr sz="2500" b="1" i="0" u="none" strike="noStrike" cap="none">
              <a:solidFill>
                <a:srgbClr val="073763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452367" y="447527"/>
            <a:ext cx="6891862" cy="928468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252F66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73763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SCOTUS “CLASS PHOTO”</a:t>
            </a:r>
            <a:endParaRPr sz="1400" b="0" i="0" u="none" strike="noStrike" cap="non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0" y="6109500"/>
            <a:ext cx="12192000" cy="748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38713" y="6193225"/>
            <a:ext cx="2314575" cy="58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 b="4534"/>
          <a:stretch/>
        </p:blipFill>
        <p:spPr>
          <a:xfrm>
            <a:off x="243575" y="1282275"/>
            <a:ext cx="7332499" cy="466894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19"/>
              </a:srgbClr>
            </a:outerShdw>
          </a:effectLst>
        </p:spPr>
      </p:pic>
      <p:sp>
        <p:nvSpPr>
          <p:cNvPr id="94" name="Google Shape;94;p2"/>
          <p:cNvSpPr txBox="1"/>
          <p:nvPr/>
        </p:nvSpPr>
        <p:spPr>
          <a:xfrm>
            <a:off x="6651775" y="319800"/>
            <a:ext cx="5276700" cy="2354450"/>
          </a:xfrm>
          <a:prstGeom prst="rect">
            <a:avLst/>
          </a:prstGeom>
          <a:solidFill>
            <a:srgbClr val="252F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13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					</a:t>
            </a:r>
            <a:r>
              <a:rPr lang="en-US" sz="1300" b="0" i="0" u="sng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Appointed by :	Year: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AutoNum type="arabicPeriod"/>
            </a:pPr>
            <a:r>
              <a:rPr lang="en-US" sz="13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John G. Roberts, Jr.		George W. Bush</a:t>
            </a:r>
            <a:r>
              <a:rPr lang="en-US" sz="13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13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2005</a:t>
            </a:r>
            <a:endParaRPr sz="13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AutoNum type="arabicPeriod"/>
            </a:pPr>
            <a:r>
              <a:rPr lang="en-US" sz="13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Clarence Thomas		George H.W. Bush	1991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AutoNum type="arabicPeriod"/>
            </a:pPr>
            <a:r>
              <a:rPr lang="en-US" sz="13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Samuel A. Alito, Jr.		George W. Bush	2006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AutoNum type="arabicPeriod"/>
            </a:pPr>
            <a:r>
              <a:rPr lang="en-US" sz="13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Sonia Sotomayor		Barack Obama	2009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AutoNum type="arabicPeriod"/>
            </a:pPr>
            <a:r>
              <a:rPr lang="en-US" sz="13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Elena Kagan		Barack Obam</a:t>
            </a:r>
            <a:r>
              <a:rPr lang="en-US" sz="13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13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2010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AutoNum type="arabicPeriod"/>
            </a:pPr>
            <a:r>
              <a:rPr lang="en-US" sz="13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Neil M. Gorsuch		Donald Trump	2017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AutoNum type="arabicPeriod"/>
            </a:pPr>
            <a:r>
              <a:rPr lang="en-US" sz="13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Brett M. Kavanaugh		Donald Trump 	2018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AutoNum type="arabicPeriod"/>
            </a:pPr>
            <a:r>
              <a:rPr lang="en-US" sz="13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Amy Coney Barrett		Donald Trump 	2020</a:t>
            </a:r>
            <a:endParaRPr sz="13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AutoNum type="arabicPeriod"/>
            </a:pPr>
            <a:r>
              <a:rPr lang="en-US" sz="13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Ketanji</a:t>
            </a:r>
            <a:r>
              <a:rPr lang="en-US" sz="13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Brown Jackson	</a:t>
            </a:r>
            <a:r>
              <a:rPr lang="en-US" sz="1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Jo</a:t>
            </a:r>
            <a:r>
              <a:rPr lang="en-US" sz="1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seph  Biden</a:t>
            </a:r>
            <a:r>
              <a:rPr lang="en-US" sz="13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2022</a:t>
            </a:r>
            <a:endParaRPr sz="13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3604117" y="3966900"/>
            <a:ext cx="476100" cy="4824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252F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252F6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4960139" y="3966900"/>
            <a:ext cx="476100" cy="4824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252F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252F66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4382779" y="1466251"/>
            <a:ext cx="476100" cy="4824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252F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252F66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5719266" y="1466246"/>
            <a:ext cx="476100" cy="4824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252F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252F66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2970160" y="1466257"/>
            <a:ext cx="476100" cy="4824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252F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252F66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1716553" y="1466257"/>
            <a:ext cx="476100" cy="4824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252F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252F66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2060706" y="3966900"/>
            <a:ext cx="476100" cy="4824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252F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252F66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6501517" y="3966900"/>
            <a:ext cx="476100" cy="4824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252F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252F66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875190" y="3966900"/>
            <a:ext cx="476100" cy="4824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252F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252F66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372350" y="319800"/>
            <a:ext cx="5764200" cy="6669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252F66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73763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SCOTUS “CLASS PHOTO”</a:t>
            </a:r>
            <a:endParaRPr sz="3600" b="1" i="0" u="none" strike="noStrike" cap="none">
              <a:solidFill>
                <a:srgbClr val="073763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0" y="6109500"/>
            <a:ext cx="12192000" cy="748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38713" y="6193225"/>
            <a:ext cx="2314575" cy="58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3" descr="Chase Court (1867)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4925" y="300049"/>
            <a:ext cx="7102150" cy="562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/>
          <p:nvPr/>
        </p:nvSpPr>
        <p:spPr>
          <a:xfrm>
            <a:off x="274910" y="5265003"/>
            <a:ext cx="4340700" cy="512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252F66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2500" b="1" i="0" u="none" strike="noStrike" cap="none">
                <a:solidFill>
                  <a:srgbClr val="073763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The Chase Court in 1867</a:t>
            </a:r>
            <a:endParaRPr sz="2500" b="1" i="0" u="none" strike="noStrike" cap="none">
              <a:solidFill>
                <a:srgbClr val="073763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0" y="6109500"/>
            <a:ext cx="12192000" cy="748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38713" y="6193225"/>
            <a:ext cx="2314575" cy="58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4" descr="Taft Court 19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9175" y="304274"/>
            <a:ext cx="6993651" cy="5451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4"/>
          <p:cNvSpPr/>
          <p:nvPr/>
        </p:nvSpPr>
        <p:spPr>
          <a:xfrm>
            <a:off x="274910" y="5395203"/>
            <a:ext cx="4340700" cy="512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252F66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2500" b="1" i="0" u="none" strike="noStrike" cap="none">
                <a:solidFill>
                  <a:srgbClr val="073763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The Taft Court in 1923</a:t>
            </a:r>
            <a:endParaRPr sz="2500" b="1" i="0" u="none" strike="noStrike" cap="none">
              <a:solidFill>
                <a:srgbClr val="073763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0" y="6109500"/>
            <a:ext cx="12192000" cy="748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38713" y="6193225"/>
            <a:ext cx="2314575" cy="58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5" descr="Warren Court 19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4263" y="157374"/>
            <a:ext cx="7243474" cy="5541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5"/>
          <p:cNvSpPr/>
          <p:nvPr/>
        </p:nvSpPr>
        <p:spPr>
          <a:xfrm>
            <a:off x="231510" y="5373503"/>
            <a:ext cx="4340700" cy="512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252F66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2500" b="1" i="0" u="none" strike="noStrike" cap="none">
                <a:solidFill>
                  <a:srgbClr val="073763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The Warren Court in 1965</a:t>
            </a:r>
            <a:endParaRPr sz="2500" b="1" i="0" u="none" strike="noStrike" cap="none">
              <a:solidFill>
                <a:srgbClr val="073763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9" name="Google Shape;129;p5"/>
          <p:cNvSpPr/>
          <p:nvPr/>
        </p:nvSpPr>
        <p:spPr>
          <a:xfrm>
            <a:off x="0" y="6109500"/>
            <a:ext cx="12192000" cy="748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38713" y="6193225"/>
            <a:ext cx="2314575" cy="58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1313" y="185200"/>
            <a:ext cx="7809375" cy="551384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6"/>
          <p:cNvSpPr/>
          <p:nvPr/>
        </p:nvSpPr>
        <p:spPr>
          <a:xfrm>
            <a:off x="274910" y="4874353"/>
            <a:ext cx="4340700" cy="512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252F66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2500" b="1" i="0" u="none" strike="noStrike" cap="none">
                <a:solidFill>
                  <a:srgbClr val="073763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The Rehnquist Court in 1998</a:t>
            </a:r>
            <a:endParaRPr sz="2500" b="1" i="0" u="none" strike="noStrike" cap="none">
              <a:solidFill>
                <a:srgbClr val="073763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37" name="Google Shape;137;p6"/>
          <p:cNvSpPr/>
          <p:nvPr/>
        </p:nvSpPr>
        <p:spPr>
          <a:xfrm>
            <a:off x="0" y="6109500"/>
            <a:ext cx="12192000" cy="748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38713" y="6193225"/>
            <a:ext cx="2314575" cy="58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154</Words>
  <Application>Microsoft Office PowerPoint</Application>
  <PresentationFormat>Widescreen</PresentationFormat>
  <Paragraphs>26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Quattrocento Sans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Jenna Winterle Kehres</dc:creator>
  <cp:lastModifiedBy>Jenna Winterle Kehres</cp:lastModifiedBy>
  <cp:revision>2</cp:revision>
  <dcterms:modified xsi:type="dcterms:W3CDTF">2023-04-06T21:16:33Z</dcterms:modified>
</cp:coreProperties>
</file>